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10"/>
  </p:notesMasterIdLst>
  <p:sldIdLst>
    <p:sldId id="286" r:id="rId5"/>
    <p:sldId id="292" r:id="rId6"/>
    <p:sldId id="293" r:id="rId7"/>
    <p:sldId id="285" r:id="rId8"/>
    <p:sldId id="291" r:id="rId9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C350"/>
    <a:srgbClr val="FF4343"/>
    <a:srgbClr val="FF5D5D"/>
    <a:srgbClr val="F2A16A"/>
    <a:srgbClr val="EE8640"/>
    <a:srgbClr val="FF1B00"/>
    <a:srgbClr val="9ED547"/>
    <a:srgbClr val="1FB750"/>
    <a:srgbClr val="16B550"/>
    <a:srgbClr val="2DBA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24" autoAdjust="0"/>
    <p:restoredTop sz="96261" autoAdjust="0"/>
  </p:normalViewPr>
  <p:slideViewPr>
    <p:cSldViewPr snapToGrid="0">
      <p:cViewPr varScale="1">
        <p:scale>
          <a:sx n="75" d="100"/>
          <a:sy n="75" d="100"/>
        </p:scale>
        <p:origin x="3321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87E46-920C-46D7-89E2-ABF4B2430BF5}" type="datetimeFigureOut">
              <a:rPr lang="fr-FR" smtClean="0"/>
              <a:t>14/11/2023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C0DCDE-6F8A-4950-A7DE-1222BFA640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0773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C0DCDE-6F8A-4950-A7DE-1222BFA640E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7540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1206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9305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57340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9267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1248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778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6417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2854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32856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223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053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976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960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SAÉ3.01A : Développement d’une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C84C0A4-505C-4943-F01E-17219EBD63CE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1/5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04B2C496-F9D6-F127-BDB4-28C82B79B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83" y="768588"/>
            <a:ext cx="6348234" cy="870169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BEE06DA-C59E-A2BD-501D-505FE2B3533A}"/>
              </a:ext>
            </a:extLst>
          </p:cNvPr>
          <p:cNvSpPr txBox="1"/>
          <p:nvPr/>
        </p:nvSpPr>
        <p:spPr>
          <a:xfrm>
            <a:off x="0" y="-104894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Britannic Bold" panose="020B0903060703020204" pitchFamily="34" charset="0"/>
              </a:rPr>
              <a:t>Annexe 3</a:t>
            </a:r>
            <a:endParaRPr lang="fr-FR" b="1" dirty="0">
              <a:latin typeface="Britannic Bold" panose="020B0903060703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9EAC4C-D3C0-762A-F08D-A009C36C6617}"/>
              </a:ext>
            </a:extLst>
          </p:cNvPr>
          <p:cNvSpPr/>
          <p:nvPr/>
        </p:nvSpPr>
        <p:spPr>
          <a:xfrm>
            <a:off x="4452330" y="-21534"/>
            <a:ext cx="2405670" cy="27002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FCA13C6-10D4-4251-ABA6-AD5EBFC187D4}"/>
              </a:ext>
            </a:extLst>
          </p:cNvPr>
          <p:cNvSpPr/>
          <p:nvPr/>
        </p:nvSpPr>
        <p:spPr>
          <a:xfrm>
            <a:off x="1" y="-21774"/>
            <a:ext cx="2405670" cy="27002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0247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960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SAÉ3.01A : Développement d’une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C84C0A4-505C-4943-F01E-17219EBD63CE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2/5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15B9A74-61FB-57FD-4AD6-2E32A8F00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39" y="688752"/>
            <a:ext cx="6380921" cy="878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75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960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SAÉ3.01A : Développement d’une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C84C0A4-505C-4943-F01E-17219EBD63CE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3/5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3B1C26D-FEB9-8442-6DE9-01D4D4D78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79" y="732630"/>
            <a:ext cx="6307842" cy="873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688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960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SAÉ3.01B : Réseau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88E1129-4218-A25F-B40A-AAC515BFC770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4/5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CA133D2-9BAE-4220-1E4A-E301A829F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954" y="768588"/>
            <a:ext cx="6180701" cy="870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14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960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SAÉ3.01B : Réseau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88E1129-4218-A25F-B40A-AAC515BFC770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5/5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8293DD1-5D7D-C7E6-5E71-5C9EF36DE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49" y="887025"/>
            <a:ext cx="6180701" cy="857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54963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CDD245C7E2344BB51F38DA39BC35E8" ma:contentTypeVersion="4" ma:contentTypeDescription="Crée un document." ma:contentTypeScope="" ma:versionID="2fae938751b2183ae5c3db36af90eb02">
  <xsd:schema xmlns:xsd="http://www.w3.org/2001/XMLSchema" xmlns:xs="http://www.w3.org/2001/XMLSchema" xmlns:p="http://schemas.microsoft.com/office/2006/metadata/properties" xmlns:ns3="72dd8789-8f18-4be3-a971-d2b788f9508a" targetNamespace="http://schemas.microsoft.com/office/2006/metadata/properties" ma:root="true" ma:fieldsID="05573fa8eef74bef554b846e3b3561b8" ns3:_="">
    <xsd:import namespace="72dd8789-8f18-4be3-a971-d2b788f9508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dd8789-8f18-4be3-a971-d2b788f950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A0DEDE0-F894-40C5-B354-C9419FCE3E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A61BA1-2C3D-4A3F-BDD3-827F33B85323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72dd8789-8f18-4be3-a971-d2b788f9508a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FD08CF9-3A32-4E25-9904-D88CA008B0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2dd8789-8f18-4be3-a971-d2b788f950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2037</TotalTime>
  <Words>29</Words>
  <Application>Microsoft Office PowerPoint</Application>
  <PresentationFormat>Format A4 (210 x 297 mm)</PresentationFormat>
  <Paragraphs>12</Paragraphs>
  <Slides>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Britannic Bold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Mathis Borger</dc:creator>
  <cp:lastModifiedBy>Mathis Borger</cp:lastModifiedBy>
  <cp:revision>82</cp:revision>
  <dcterms:created xsi:type="dcterms:W3CDTF">2022-05-21T13:25:55Z</dcterms:created>
  <dcterms:modified xsi:type="dcterms:W3CDTF">2023-11-14T15:48:10Z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0x010100BCCDD245C7E2344BB51F38DA39BC35E8</vt:lpwstr>
  </property>
</Properties>
</file>

<file path=docProps/thumbnail.jpeg>
</file>